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AA67A1-9DB7-47E7-B789-68609789CCBB}" type="datetimeFigureOut">
              <a:rPr lang="ru-RU" smtClean="0"/>
              <a:t>09.04.2012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EB172D-25F6-424A-AC62-662198565CA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85164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800" dirty="0" smtClean="0"/>
              <a:t>Топырақтың қышқылдығы мен ылғалдылығы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420888"/>
            <a:ext cx="7854696" cy="25602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3DTreeLandscapeWallpapersDesk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276872"/>
            <a:ext cx="7992888" cy="3703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Топырақ қышқылдығы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149080"/>
            <a:ext cx="2627784" cy="2376264"/>
          </a:xfrm>
          <a:prstGeom prst="rect">
            <a:avLst/>
          </a:prstGeom>
        </p:spPr>
      </p:pic>
      <p:pic>
        <p:nvPicPr>
          <p:cNvPr id="5" name="Рисунок 4" descr="1267701335_zemledeli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132856"/>
            <a:ext cx="4644008" cy="3528392"/>
          </a:xfrm>
          <a:prstGeom prst="rect">
            <a:avLst/>
          </a:prstGeom>
        </p:spPr>
      </p:pic>
      <p:pic>
        <p:nvPicPr>
          <p:cNvPr id="6" name="Рисунок 5" descr="Alpin01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772816"/>
            <a:ext cx="3521968" cy="2065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476672"/>
            <a:ext cx="2736304" cy="1944215"/>
          </a:xfrm>
        </p:spPr>
        <p:txBody>
          <a:bodyPr>
            <a:normAutofit fontScale="90000"/>
          </a:bodyPr>
          <a:lstStyle/>
          <a:p>
            <a:pPr algn="just"/>
            <a:r>
              <a:rPr lang="kk-KZ" sz="1600" dirty="0" smtClean="0">
                <a:latin typeface="Arial" pitchFamily="34" charset="0"/>
                <a:cs typeface="Arial" pitchFamily="34" charset="0"/>
              </a:rPr>
              <a:t>Әдетте топырақ қышқылдығы қошаған орта факторларына, яғни климаттық жағдайға, жауын шашын, топырақтағы ылғал көлемі және өсімдік құрамына байланысты болады.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23528" y="2636912"/>
            <a:ext cx="2353816" cy="2736304"/>
          </a:xfrm>
        </p:spPr>
        <p:txBody>
          <a:bodyPr>
            <a:normAutofit/>
          </a:bodyPr>
          <a:lstStyle/>
          <a:p>
            <a:r>
              <a:rPr lang="kk-KZ" dirty="0" smtClean="0"/>
              <a:t>Топырақ қышқыл құрамына қарай төмендегідей жіктеледі</a:t>
            </a:r>
            <a:r>
              <a:rPr lang="en-US" dirty="0" smtClean="0"/>
              <a:t>:</a:t>
            </a:r>
          </a:p>
          <a:p>
            <a:pPr>
              <a:buFont typeface="Wingdings" pitchFamily="2" charset="2"/>
              <a:buChar char="q"/>
            </a:pPr>
            <a:r>
              <a:rPr lang="kk-KZ" dirty="0" smtClean="0"/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рН 3,8-4,0 аса қышқыл</a:t>
            </a:r>
          </a:p>
          <a:p>
            <a:pPr>
              <a:buFont typeface="Wingdings" pitchFamily="2" charset="2"/>
              <a:buChar char="q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рН 4,1-4,5 жоғары қышқылды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4,6 -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қышқылды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5,1 -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5,5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әлсіз қышқылды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5,6 -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6,9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бейтарап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1302541054_kartinka3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3398" r="13398"/>
          <a:stretch>
            <a:fillRect/>
          </a:stretch>
        </p:blipFill>
        <p:spPr>
          <a:xfrm rot="420000">
            <a:off x="3642405" y="1206521"/>
            <a:ext cx="4429952" cy="37457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_0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067944" cy="3284984"/>
          </a:xfrm>
          <a:prstGeom prst="rect">
            <a:avLst/>
          </a:prstGeom>
        </p:spPr>
      </p:pic>
      <p:pic>
        <p:nvPicPr>
          <p:cNvPr id="8" name="Рисунок 7" descr="1296420570_phmet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2852936"/>
            <a:ext cx="5436096" cy="4005064"/>
          </a:xfrm>
          <a:prstGeom prst="rect">
            <a:avLst/>
          </a:prstGeom>
        </p:spPr>
      </p:pic>
      <p:pic>
        <p:nvPicPr>
          <p:cNvPr id="9" name="Рисунок 8" descr="soil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84984"/>
            <a:ext cx="3707904" cy="3573016"/>
          </a:xfrm>
          <a:prstGeom prst="rect">
            <a:avLst/>
          </a:prstGeom>
        </p:spPr>
      </p:pic>
      <p:pic>
        <p:nvPicPr>
          <p:cNvPr id="10" name="Рисунок 9" descr="DSC064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0"/>
            <a:ext cx="5004048" cy="2852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/>
          </a:bodyPr>
          <a:lstStyle/>
          <a:p>
            <a:r>
              <a:rPr lang="kk-KZ" sz="2000" dirty="0" smtClean="0">
                <a:latin typeface="Arial" pitchFamily="34" charset="0"/>
                <a:cs typeface="Arial" pitchFamily="34" charset="0"/>
              </a:rPr>
              <a:t>Қышқылды топырақ ауыл-шаруашылығы үшін өте қолайсыз болып келеді. Оның құрамында минералды қосылстар, тұздар және ауыр металдар басым болып келеді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1287614544_vidy-poch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935163"/>
            <a:ext cx="6840760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07466058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836713"/>
            <a:ext cx="5960318" cy="473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124744"/>
            <a:ext cx="3168352" cy="1224136"/>
          </a:xfrm>
        </p:spPr>
        <p:txBody>
          <a:bodyPr/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Топырақ ылғалдылығы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cropland_1600x106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2636912"/>
            <a:ext cx="5904656" cy="34120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33400" y="1052736"/>
            <a:ext cx="2886472" cy="3168352"/>
          </a:xfrm>
        </p:spPr>
        <p:txBody>
          <a:bodyPr>
            <a:normAutofit/>
          </a:bodyPr>
          <a:lstStyle/>
          <a:p>
            <a:pPr algn="ctr"/>
            <a:r>
              <a:rPr lang="kk-KZ" sz="2000" dirty="0" smtClean="0"/>
              <a:t>Топырақ ылғалдылығы қоршаған ортаның метеорологиялық жағдайын, жер асты суының мөлшеріне , топырақтың механикалық құрамына және өсімдік құрамына тәуелді болып келеді.</a:t>
            </a:r>
            <a:endParaRPr lang="ru-RU" sz="2000" dirty="0"/>
          </a:p>
        </p:txBody>
      </p:sp>
      <p:pic>
        <p:nvPicPr>
          <p:cNvPr id="7" name="Рисунок 6" descr="1011947_PH091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6978">
            <a:off x="4246277" y="1477421"/>
            <a:ext cx="4031790" cy="3583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836712"/>
            <a:ext cx="8305800" cy="1296144"/>
          </a:xfrm>
        </p:spPr>
        <p:txBody>
          <a:bodyPr>
            <a:norm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Топырақтың ылғалдылық деңгейі топырақтың өзге де морфологиялық сипаттарына өз әсерін тигізеді, атап айтар болсақ, топырақ түсніе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ылғал топырақтың түсі құрғақ топырақтан қоюлау болады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топырақтың  беткі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сипатына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өз әсерін тигізбей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қоймайды.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296141957_000425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204864"/>
            <a:ext cx="3312368" cy="2808312"/>
          </a:xfrm>
          <a:prstGeom prst="rect">
            <a:avLst/>
          </a:prstGeom>
        </p:spPr>
      </p:pic>
      <p:pic>
        <p:nvPicPr>
          <p:cNvPr id="12" name="Рисунок 11" descr="8213527-n-nfn-----n--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3789040"/>
            <a:ext cx="3810000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140</TotalTime>
  <Words>145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Топырақтың қышқылдығы мен ылғалдылығы</vt:lpstr>
      <vt:lpstr>Топырақ қышқылдығы</vt:lpstr>
      <vt:lpstr>Әдетте топырақ қышқылдығы қошаған орта факторларына, яғни климаттық жағдайға, жауын шашын, топырақтағы ылғал көлемі және өсімдік құрамына байланысты болады. </vt:lpstr>
      <vt:lpstr>Слайд 4</vt:lpstr>
      <vt:lpstr>Қышқылды топырақ ауыл-шаруашылығы үшін өте қолайсыз болып келеді. Оның құрамында минералды қосылстар, тұздар және ауыр металдар басым болып келеді</vt:lpstr>
      <vt:lpstr>Слайд 6</vt:lpstr>
      <vt:lpstr>Топырақ ылғалдылығы</vt:lpstr>
      <vt:lpstr>Топырақ ылғалдылығы қоршаған ортаның метеорологиялық жағдайын, жер асты суының мөлшеріне , топырақтың механикалық құрамына және өсімдік құрамына тәуелді болып келеді.</vt:lpstr>
      <vt:lpstr>Топырақтың ылғалдылық деңгейі топырақтың өзге де морфологиялық сипаттарына өз әсерін тигізеді, атап айтар болсақ, топырақ түсніе (ылғал топырақтың түсі құрғақ топырақтан қоюлау болады), топырақтың  беткі сипатына өз әсерін тигізбей қоймайды.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Топырақтың қышқылдығы мен ылғалдылығы</dc:title>
  <dc:creator>Admin</dc:creator>
  <cp:lastModifiedBy>Admin</cp:lastModifiedBy>
  <cp:revision>14</cp:revision>
  <dcterms:created xsi:type="dcterms:W3CDTF">2012-04-09T16:17:03Z</dcterms:created>
  <dcterms:modified xsi:type="dcterms:W3CDTF">2012-04-09T18:37:13Z</dcterms:modified>
</cp:coreProperties>
</file>